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5661600" cy="51206400"/>
  <p:notesSz cx="6858000" cy="9144000"/>
  <p:defaultTextStyle>
    <a:defPPr>
      <a:defRPr lang="en-US"/>
    </a:defPPr>
    <a:lvl1pPr marL="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8191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6382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4573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2764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0955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89146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37337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855282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1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70B"/>
    <a:srgbClr val="730C01"/>
    <a:srgbClr val="4F0801"/>
    <a:srgbClr val="110C72"/>
    <a:srgbClr val="070266"/>
    <a:srgbClr val="00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340" y="66"/>
      </p:cViewPr>
      <p:guideLst>
        <p:guide orient="horz" pos="16128"/>
        <p:guide pos="1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620" y="15907177"/>
            <a:ext cx="3031236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40" y="29016960"/>
            <a:ext cx="249631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6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36892" y="15314510"/>
            <a:ext cx="31290578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2776" y="15314510"/>
            <a:ext cx="93289755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21" y="32904857"/>
            <a:ext cx="30312360" cy="10170160"/>
          </a:xfrm>
        </p:spPr>
        <p:txBody>
          <a:bodyPr anchor="t"/>
          <a:lstStyle>
            <a:lvl1pPr algn="l">
              <a:defRPr sz="2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021" y="21703461"/>
            <a:ext cx="30312360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8191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6382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4573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2764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2778" y="89208187"/>
            <a:ext cx="62290164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37300" y="89208187"/>
            <a:ext cx="62290168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462177"/>
            <a:ext cx="1575673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3080" y="16239067"/>
            <a:ext cx="1575673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15599" y="11462177"/>
            <a:ext cx="1576292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15599" y="16239067"/>
            <a:ext cx="1576292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2" y="2038773"/>
            <a:ext cx="11732421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2695" y="2038777"/>
            <a:ext cx="19935825" cy="43703244"/>
          </a:xfrm>
        </p:spPr>
        <p:txBody>
          <a:bodyPr/>
          <a:lstStyle>
            <a:lvl1pPr>
              <a:defRPr sz="17400"/>
            </a:lvl1pPr>
            <a:lvl2pPr>
              <a:defRPr sz="15200"/>
            </a:lvl2pPr>
            <a:lvl3pPr>
              <a:defRPr sz="130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2" y="10715417"/>
            <a:ext cx="11732421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923" y="35844480"/>
            <a:ext cx="2139696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89923" y="4575387"/>
            <a:ext cx="2139696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81910" indent="0">
              <a:buNone/>
              <a:defRPr sz="15200"/>
            </a:lvl2pPr>
            <a:lvl3pPr marL="4963820" indent="0">
              <a:buNone/>
              <a:defRPr sz="13000"/>
            </a:lvl3pPr>
            <a:lvl4pPr marL="7445731" indent="0">
              <a:buNone/>
              <a:defRPr sz="10900"/>
            </a:lvl4pPr>
            <a:lvl5pPr marL="9927641" indent="0">
              <a:buNone/>
              <a:defRPr sz="10900"/>
            </a:lvl5pPr>
            <a:lvl6pPr marL="12409551" indent="0">
              <a:buNone/>
              <a:defRPr sz="10900"/>
            </a:lvl6pPr>
            <a:lvl7pPr marL="14891461" indent="0">
              <a:buNone/>
              <a:defRPr sz="10900"/>
            </a:lvl7pPr>
            <a:lvl8pPr marL="17373371" indent="0">
              <a:buNone/>
              <a:defRPr sz="10900"/>
            </a:lvl8pPr>
            <a:lvl9pPr marL="19855282" indent="0">
              <a:buNone/>
              <a:defRPr sz="10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9923" y="40076124"/>
            <a:ext cx="2139696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  <a:prstGeom prst="rect">
            <a:avLst/>
          </a:prstGeom>
        </p:spPr>
        <p:txBody>
          <a:bodyPr vert="horz" lIns="496382" tIns="248191" rIns="496382" bIns="2481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948164"/>
            <a:ext cx="32095440" cy="33793857"/>
          </a:xfrm>
          <a:prstGeom prst="rect">
            <a:avLst/>
          </a:prstGeom>
        </p:spPr>
        <p:txBody>
          <a:bodyPr vert="horz" lIns="496382" tIns="248191" rIns="496382" bIns="248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30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4380" y="47460750"/>
            <a:ext cx="112928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74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3820" rtl="0" eaLnBrk="1" latinLnBrk="0" hangingPunct="1">
        <a:spcBef>
          <a:spcPct val="0"/>
        </a:spcBef>
        <a:buNone/>
        <a:defRPr sz="2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1433" indent="-1861433" algn="l" defTabSz="496382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33104" indent="-1551194" algn="l" defTabSz="4963820" rtl="0" eaLnBrk="1" latinLnBrk="0" hangingPunct="1">
        <a:spcBef>
          <a:spcPct val="20000"/>
        </a:spcBef>
        <a:buFont typeface="Arial" pitchFamily="34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477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686" indent="-1240955" algn="l" defTabSz="496382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8596" indent="-1240955" algn="l" defTabSz="496382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65050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241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1432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623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8191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73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764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0955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89146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37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5282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0C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81000" y="568156"/>
            <a:ext cx="34765760" cy="8948946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DB870B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cap="al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07001" y="10315465"/>
            <a:ext cx="17239759" cy="399649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10315465"/>
            <a:ext cx="16744021" cy="40041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04" y="1770398"/>
            <a:ext cx="7563228" cy="756322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754" y="1770398"/>
            <a:ext cx="7563228" cy="75632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641046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5314" y="48310800"/>
            <a:ext cx="1466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95310" y="3840684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9218" y="7361471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53879" y="8485164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55314" y="12425622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5314" y="18930117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5314" y="13718153"/>
            <a:ext cx="14601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55314" y="20675023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55314" y="3163544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55313" y="30027915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187447" y="38089597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134378" y="30487391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17292" y="32032385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32150" y="3968341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332150" y="44940411"/>
            <a:ext cx="1492140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449236" y="46540849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546071"/>
              </p:ext>
            </p:extLst>
          </p:nvPr>
        </p:nvGraphicFramePr>
        <p:xfrm>
          <a:off x="1322330" y="36430644"/>
          <a:ext cx="14921408" cy="102763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730352"/>
                <a:gridCol w="3730352"/>
                <a:gridCol w="3730352"/>
                <a:gridCol w="3730352"/>
              </a:tblGrid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552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717681160"/>
              </p:ext>
            </p:extLst>
          </p:nvPr>
        </p:nvGraphicFramePr>
        <p:xfrm>
          <a:off x="19855021" y="11281517"/>
          <a:ext cx="12758579" cy="795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8643815" y="19967137"/>
            <a:ext cx="16742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7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madhuraya</dc:creator>
  <cp:lastModifiedBy>CC</cp:lastModifiedBy>
  <cp:revision>11</cp:revision>
  <dcterms:created xsi:type="dcterms:W3CDTF">2015-07-06T14:26:47Z</dcterms:created>
  <dcterms:modified xsi:type="dcterms:W3CDTF">2015-07-20T06:01:14Z</dcterms:modified>
</cp:coreProperties>
</file>